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KoPubWorld돋움체_Pro Bold" panose="00000800000000000000" pitchFamily="50" charset="-127"/>
      <p:bold r:id="rId29"/>
    </p:embeddedFont>
    <p:embeddedFont>
      <p:font typeface="KoPubWorld돋움체_Pro Light" panose="00000300000000000000" pitchFamily="50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255" autoAdjust="0"/>
  </p:normalViewPr>
  <p:slideViewPr>
    <p:cSldViewPr snapToGrid="0">
      <p:cViewPr varScale="1">
        <p:scale>
          <a:sx n="95" d="100"/>
          <a:sy n="95" d="100"/>
        </p:scale>
        <p:origin x="46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puppeteer</a:t>
            </a:r>
            <a:r>
              <a:rPr lang="ko-KR" altLang="en-US"/>
              <a:t>은 </a:t>
            </a:r>
            <a:r>
              <a:rPr lang="en-US" altLang="ko-KR"/>
              <a:t>chrome </a:t>
            </a:r>
            <a:r>
              <a:rPr lang="ko-KR" altLang="en-US"/>
              <a:t>또는 </a:t>
            </a:r>
            <a:r>
              <a:rPr lang="en-US" altLang="ko-KR"/>
              <a:t>chromiu</a:t>
            </a:r>
            <a:r>
              <a:rPr lang="ko-KR" altLang="en-US"/>
              <a:t>을 제어하는 </a:t>
            </a:r>
            <a:r>
              <a:rPr lang="en-US" altLang="ko-KR"/>
              <a:t>API</a:t>
            </a:r>
            <a:r>
              <a:rPr lang="ko-KR" altLang="en-US"/>
              <a:t>를 제공하는 노드 라이브러리이다</a:t>
            </a:r>
            <a:r>
              <a:rPr lang="en-US" altLang="ko-KR"/>
              <a:t>.</a:t>
            </a:r>
          </a:p>
          <a:p>
            <a:r>
              <a:rPr lang="ko-KR" altLang="en-US"/>
              <a:t>페이지의 스크린샷이나 </a:t>
            </a:r>
            <a:r>
              <a:rPr lang="en-US" altLang="ko-KR"/>
              <a:t>PDF</a:t>
            </a:r>
            <a:r>
              <a:rPr lang="ko-KR" altLang="en-US"/>
              <a:t>를 생성하고 단일 페이지를 크롤링하는데 사용된다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31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441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설명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-5~17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try ~ catch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핸들링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page.evaluate() DOM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사용할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있게한다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document.querySelector([CSS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첫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번째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*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없으면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null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-10~12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만약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조건이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참이라면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(score.textContent)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반환하여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text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담는다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console.log([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trim([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문자열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앞뒤의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해당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인자를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비워둘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공백이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발생할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프로그램을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바로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종료하지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않고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catch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뒤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중괄호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사이의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오류를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1460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설명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-5~17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try ~ catch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핸들링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page.evaluate() DOM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사용할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있게한다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document.querySelector([CSS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첫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번째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*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없으면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null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-10~12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만약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조건이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참이라면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(score.textContent)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반환하여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text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담는다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console.log([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trim([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문자열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앞뒤의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해당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인자를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비워둘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공백이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발생할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프로그램을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바로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종료하지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않고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catch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뒤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중괄호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사이의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오류를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6060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설명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-5~17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try ~ catch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핸들링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page.evaluate() DOM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사용할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있게한다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document.querySelector([CSS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선택자와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첫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번째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*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일치하는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요소가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없으면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null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-10~12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만약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조건이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참이라면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행에서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(score.textContent)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반환하여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text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담는다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console.log([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trim([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문자열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앞뒤의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해당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값을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인자를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비워둘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공백이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제거된다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에러가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발생할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프로그램을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바로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종료하지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않고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catch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뒤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중괄호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사이의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코드를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오류를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출력한다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-18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216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(google </a:t>
            </a:r>
            <a:r>
              <a:rPr lang="ko-KR" altLang="en-US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검색창을 보여주며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 </a:t>
            </a:r>
            <a:r>
              <a:rPr lang="ko-KR" altLang="en-US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문서에 접근하기위한 일종의 인터페이스이다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ko-KR" altLang="en-US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문서 내의 모든 요소를 정의하고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각각의 요소에 접근하는 방법을 제공한다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309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386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puppeteer</a:t>
            </a:r>
            <a:r>
              <a:rPr lang="ko-KR" altLang="en-US"/>
              <a:t>은 </a:t>
            </a:r>
            <a:r>
              <a:rPr lang="en-US" altLang="ko-KR"/>
              <a:t>chrome </a:t>
            </a:r>
            <a:r>
              <a:rPr lang="ko-KR" altLang="en-US"/>
              <a:t>또는 </a:t>
            </a:r>
            <a:r>
              <a:rPr lang="en-US" altLang="ko-KR"/>
              <a:t>chromiu</a:t>
            </a:r>
            <a:r>
              <a:rPr lang="ko-KR" altLang="en-US"/>
              <a:t>을 제어하는 </a:t>
            </a:r>
            <a:r>
              <a:rPr lang="en-US" altLang="ko-KR"/>
              <a:t>API</a:t>
            </a:r>
            <a:r>
              <a:rPr lang="ko-KR" altLang="en-US"/>
              <a:t>를 제공하는 노드 라이브러리이다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876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932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524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800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770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5978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699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모듈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가져오기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-3~10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( 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안의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함수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실행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-3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async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이용한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비동기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처리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익명함수의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-4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puppeteer.launch() chromium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시작한다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.launch()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에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{headless: false}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시각화할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&gt;&gt; puppeteer.launch({ headless: false })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browser.newPage()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새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만든다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-6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page.goto([URL]) URL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은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탐색할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페이지이다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-7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page.screenshot({path: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]}) {path: [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경로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]}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라는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옵션을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추가하여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스크린샷을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저장할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위치를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설정할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수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있다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-9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행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: browser.close()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브라우저를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1800">
                <a:effectLst/>
                <a:latin typeface="맑은 고딕" panose="020B0503020000020004" pitchFamily="50" charset="-127"/>
                <a:ea typeface="NanumGothic" pitchFamily="2" charset="-127"/>
                <a:cs typeface="Times New Roman" panose="02020603050405020304" pitchFamily="18" charset="0"/>
              </a:rPr>
              <a:t>닫는다</a:t>
            </a:r>
            <a:r>
              <a:rPr lang="en-US" altLang="ko-KR" sz="18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712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643280" y="5018503"/>
            <a:ext cx="3229793" cy="3466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8098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종료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921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1243220"/>
            <a:ext cx="39324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조금더 복잡한 예제입니다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5" y="1766440"/>
            <a:ext cx="8017515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headless: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'.menu'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trim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355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5" y="1243220"/>
            <a:ext cx="8017515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headless: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'.menu'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trim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CF39D8-C65B-53EA-44EF-6B8A921AF496}"/>
              </a:ext>
            </a:extLst>
          </p:cNvPr>
          <p:cNvSpPr/>
          <p:nvPr/>
        </p:nvSpPr>
        <p:spPr>
          <a:xfrm>
            <a:off x="3582990" y="2049864"/>
            <a:ext cx="6796957" cy="2606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F536F-8ABD-A07C-65B0-D740FB4B172B}"/>
              </a:ext>
            </a:extLst>
          </p:cNvPr>
          <p:cNvSpPr txBox="1"/>
          <p:nvPr/>
        </p:nvSpPr>
        <p:spPr>
          <a:xfrm>
            <a:off x="10611568" y="1918564"/>
            <a:ext cx="1122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시각화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2333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5" y="1243220"/>
            <a:ext cx="8017515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headless: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'.menu'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trim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CF39D8-C65B-53EA-44EF-6B8A921AF496}"/>
              </a:ext>
            </a:extLst>
          </p:cNvPr>
          <p:cNvSpPr/>
          <p:nvPr/>
        </p:nvSpPr>
        <p:spPr>
          <a:xfrm>
            <a:off x="3753889" y="3022480"/>
            <a:ext cx="5500643" cy="12078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F536F-8ABD-A07C-65B0-D740FB4B172B}"/>
              </a:ext>
            </a:extLst>
          </p:cNvPr>
          <p:cNvSpPr txBox="1"/>
          <p:nvPr/>
        </p:nvSpPr>
        <p:spPr>
          <a:xfrm>
            <a:off x="9298259" y="3010283"/>
            <a:ext cx="2893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원하는 데이터 얻기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1107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5" y="1243220"/>
            <a:ext cx="8017515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headless: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evaluate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(()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querySelector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'.menu'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textContent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trim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6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</a:t>
            </a:r>
          </a:p>
          <a:p>
            <a:br>
              <a:rPr lang="en-US" altLang="ko-KR" sz="16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altLang="ko-KR" sz="1600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5CF39D8-C65B-53EA-44EF-6B8A921AF496}"/>
              </a:ext>
            </a:extLst>
          </p:cNvPr>
          <p:cNvSpPr/>
          <p:nvPr/>
        </p:nvSpPr>
        <p:spPr>
          <a:xfrm>
            <a:off x="4038600" y="3271893"/>
            <a:ext cx="5259659" cy="2616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8F536F-8ABD-A07C-65B0-D740FB4B172B}"/>
              </a:ext>
            </a:extLst>
          </p:cNvPr>
          <p:cNvSpPr txBox="1"/>
          <p:nvPr/>
        </p:nvSpPr>
        <p:spPr>
          <a:xfrm>
            <a:off x="8724754" y="3533503"/>
            <a:ext cx="3331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문서 객체 모델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(DOM)</a:t>
            </a:r>
          </a:p>
        </p:txBody>
      </p:sp>
    </p:spTree>
    <p:extLst>
      <p:ext uri="{BB962C8B-B14F-4D97-AF65-F5344CB8AC3E}">
        <p14:creationId xmlns:p14="http://schemas.microsoft.com/office/powerpoint/2010/main" val="62597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3331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문서 객체 모델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(DOM)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F1F38-C988-B2D7-9A1B-E5A56ADE9825}"/>
              </a:ext>
            </a:extLst>
          </p:cNvPr>
          <p:cNvSpPr txBox="1"/>
          <p:nvPr/>
        </p:nvSpPr>
        <p:spPr>
          <a:xfrm>
            <a:off x="3269884" y="1930512"/>
            <a:ext cx="79340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/>
              <a:t>&lt;iframe id="backgroundImage" src=""&gt;&lt;/iframe&gt;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83893D-2900-99DE-073B-2D2A1C488F45}"/>
              </a:ext>
            </a:extLst>
          </p:cNvPr>
          <p:cNvSpPr txBox="1"/>
          <p:nvPr/>
        </p:nvSpPr>
        <p:spPr>
          <a:xfrm>
            <a:off x="3269883" y="3283838"/>
            <a:ext cx="66091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document.querySelector('#backgroundImage');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9D18EC80-2A62-6CDA-2F31-15DC67D61D79}"/>
              </a:ext>
            </a:extLst>
          </p:cNvPr>
          <p:cNvSpPr/>
          <p:nvPr/>
        </p:nvSpPr>
        <p:spPr>
          <a:xfrm>
            <a:off x="3269883" y="3113269"/>
            <a:ext cx="7260783" cy="1121203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8357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435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4A4D22-2CC3-2083-F99A-4B7A1BFECFAF}"/>
              </a:ext>
            </a:extLst>
          </p:cNvPr>
          <p:cNvSpPr txBox="1"/>
          <p:nvPr/>
        </p:nvSpPr>
        <p:spPr>
          <a:xfrm>
            <a:off x="3240000" y="2151128"/>
            <a:ext cx="64363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교재에 나와있는 프로젝트들을 진행해봅시다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6841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66679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puppeteer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은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chrome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또는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chromium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을 제어하는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API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를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제공하는 라이브러리입니다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E6A6B2-ECF4-AE72-94C6-3F95614B9927}"/>
              </a:ext>
            </a:extLst>
          </p:cNvPr>
          <p:cNvSpPr txBox="1"/>
          <p:nvPr/>
        </p:nvSpPr>
        <p:spPr>
          <a:xfrm>
            <a:off x="7876566" y="5998766"/>
            <a:ext cx="34772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API</a:t>
            </a:r>
            <a:r>
              <a:rPr lang="ko-KR" altLang="en-US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:</a:t>
            </a:r>
            <a:r>
              <a:rPr lang="ko-KR" altLang="en-US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프로그램끼리의 연결망</a:t>
            </a:r>
            <a:endParaRPr lang="en-US" altLang="ko-KR" sz="16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ko-KR" altLang="en-US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라이브러리 </a:t>
            </a:r>
            <a:r>
              <a:rPr lang="en-US" altLang="ko-KR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: </a:t>
            </a:r>
            <a:r>
              <a:rPr lang="ko-KR" altLang="en-US" sz="16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타인이 만들어 둔 코드 묶음</a:t>
            </a:r>
            <a:endParaRPr lang="en-US" altLang="ko-KR" sz="16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287501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설치해봅시다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npm i puppeteer</a:t>
            </a:r>
          </a:p>
          <a:p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4780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20601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사용해봅시다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</p:spTree>
    <p:extLst>
      <p:ext uri="{BB962C8B-B14F-4D97-AF65-F5344CB8AC3E}">
        <p14:creationId xmlns:p14="http://schemas.microsoft.com/office/powerpoint/2010/main" val="4370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351878" y="2559248"/>
            <a:ext cx="5621299" cy="4351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21643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모듈 가져오기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4188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683474" y="3547068"/>
            <a:ext cx="5800162" cy="33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1435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런쳐실행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6954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683474" y="3823385"/>
            <a:ext cx="5800162" cy="3466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2476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새페이지 만들기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931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683473" y="4144297"/>
            <a:ext cx="6575893" cy="3466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해당 페이지 이동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545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크롤링</a:t>
            </a:r>
            <a:endParaRPr lang="en-US" altLang="ko-KR" sz="3600"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프로젝트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8410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puppeteer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205D8B-03E4-DDFA-5142-43214C3DC668}"/>
              </a:ext>
            </a:extLst>
          </p:cNvPr>
          <p:cNvSpPr txBox="1"/>
          <p:nvPr/>
        </p:nvSpPr>
        <p:spPr>
          <a:xfrm>
            <a:off x="3336283" y="2559248"/>
            <a:ext cx="801751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require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'puppeteer'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async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()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puppeteer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newPage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goto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'https://sunrint.sen.hs.kr/'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page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screenshot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en-US" altLang="ko-KR" sz="20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path: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'example.png'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});</a:t>
            </a:r>
          </a:p>
          <a:p>
            <a:b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2000" b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2000" b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browser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20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20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AF6DBA1-DE04-F280-1192-5213F4CAFA63}"/>
              </a:ext>
            </a:extLst>
          </p:cNvPr>
          <p:cNvSpPr/>
          <p:nvPr/>
        </p:nvSpPr>
        <p:spPr>
          <a:xfrm>
            <a:off x="3663376" y="4455796"/>
            <a:ext cx="6575893" cy="3466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E5E9EB-5BB0-0AF9-0502-5599A91F1683}"/>
              </a:ext>
            </a:extLst>
          </p:cNvPr>
          <p:cNvSpPr txBox="1"/>
          <p:nvPr/>
        </p:nvSpPr>
        <p:spPr>
          <a:xfrm>
            <a:off x="3252355" y="1984137"/>
            <a:ext cx="32063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페이지 스크린샷 저장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0607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487</TotalTime>
  <Words>2917</Words>
  <Application>Microsoft Office PowerPoint</Application>
  <PresentationFormat>와이드스크린</PresentationFormat>
  <Paragraphs>385</Paragraphs>
  <Slides>16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4" baseType="lpstr">
      <vt:lpstr>Arial</vt:lpstr>
      <vt:lpstr>Consolas</vt:lpstr>
      <vt:lpstr>맑은 고딕</vt:lpstr>
      <vt:lpstr>KoPubWorld돋움체_Pro Bold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13</cp:revision>
  <dcterms:created xsi:type="dcterms:W3CDTF">2022-03-27T00:48:58Z</dcterms:created>
  <dcterms:modified xsi:type="dcterms:W3CDTF">2022-08-21T11:06:00Z</dcterms:modified>
</cp:coreProperties>
</file>

<file path=docProps/thumbnail.jpeg>
</file>